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20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7324-2418-5C4D-915C-2BC89CB9CE2C}" type="datetimeFigureOut">
              <a:rPr lang="en-US" smtClean="0"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1C54-FF0C-9C41-874C-2DEDFD33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9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7324-2418-5C4D-915C-2BC89CB9CE2C}" type="datetimeFigureOut">
              <a:rPr lang="en-US" smtClean="0"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1C54-FF0C-9C41-874C-2DEDFD33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0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7324-2418-5C4D-915C-2BC89CB9CE2C}" type="datetimeFigureOut">
              <a:rPr lang="en-US" smtClean="0"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1C54-FF0C-9C41-874C-2DEDFD33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7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7324-2418-5C4D-915C-2BC89CB9CE2C}" type="datetimeFigureOut">
              <a:rPr lang="en-US" smtClean="0"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1C54-FF0C-9C41-874C-2DEDFD33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7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7324-2418-5C4D-915C-2BC89CB9CE2C}" type="datetimeFigureOut">
              <a:rPr lang="en-US" smtClean="0"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1C54-FF0C-9C41-874C-2DEDFD33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5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7324-2418-5C4D-915C-2BC89CB9CE2C}" type="datetimeFigureOut">
              <a:rPr lang="en-US" smtClean="0"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1C54-FF0C-9C41-874C-2DEDFD33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7324-2418-5C4D-915C-2BC89CB9CE2C}" type="datetimeFigureOut">
              <a:rPr lang="en-US" smtClean="0"/>
              <a:t>9/25/16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1C54-FF0C-9C41-874C-2DEDFD33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2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7324-2418-5C4D-915C-2BC89CB9CE2C}" type="datetimeFigureOut">
              <a:rPr lang="en-US" smtClean="0"/>
              <a:t>9/25/16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1C54-FF0C-9C41-874C-2DEDFD33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9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7324-2418-5C4D-915C-2BC89CB9CE2C}" type="datetimeFigureOut">
              <a:rPr lang="en-US" smtClean="0"/>
              <a:t>9/25/16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1C54-FF0C-9C41-874C-2DEDFD33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3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7324-2418-5C4D-915C-2BC89CB9CE2C}" type="datetimeFigureOut">
              <a:rPr lang="en-US" smtClean="0"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1C54-FF0C-9C41-874C-2DEDFD33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3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7324-2418-5C4D-915C-2BC89CB9CE2C}" type="datetimeFigureOut">
              <a:rPr lang="en-US" smtClean="0"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1C54-FF0C-9C41-874C-2DEDFD33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9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27324-2418-5C4D-915C-2BC89CB9CE2C}" type="datetimeFigureOut">
              <a:rPr lang="en-US" smtClean="0"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1C54-FF0C-9C41-874C-2DEDFD33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2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nchor Jack"/>
                <a:cs typeface="Anchor Jack"/>
              </a:rPr>
              <a:t>LOGO DESIGNS</a:t>
            </a:r>
            <a:endParaRPr lang="en-US" dirty="0">
              <a:latin typeface="Anchor Jack"/>
              <a:cs typeface="Anchor Jack"/>
            </a:endParaRPr>
          </a:p>
        </p:txBody>
      </p:sp>
    </p:spTree>
    <p:extLst>
      <p:ext uri="{BB962C8B-B14F-4D97-AF65-F5344CB8AC3E}">
        <p14:creationId xmlns:p14="http://schemas.microsoft.com/office/powerpoint/2010/main" val="415441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35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9" y="1296957"/>
            <a:ext cx="75565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2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33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85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35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1" y="649745"/>
            <a:ext cx="80137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53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37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7" y="0"/>
            <a:ext cx="66929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9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37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8" y="455715"/>
            <a:ext cx="69088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80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39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4" y="1067485"/>
            <a:ext cx="6705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7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37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90" y="248984"/>
            <a:ext cx="68961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15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9-22 at 10.40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8" y="284654"/>
            <a:ext cx="67437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91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39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8" y="1514804"/>
            <a:ext cx="69723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39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44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96" y="1770393"/>
            <a:ext cx="67564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5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2 at 10.33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08" y="0"/>
            <a:ext cx="7640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45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40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34"/>
            <a:ext cx="67691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02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44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929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59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41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" y="94445"/>
            <a:ext cx="66548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43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45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9" y="0"/>
            <a:ext cx="65532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49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41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34" y="375205"/>
            <a:ext cx="68707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4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40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29" y="31365"/>
            <a:ext cx="64643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80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40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55" y="242115"/>
            <a:ext cx="62611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44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39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15" y="0"/>
            <a:ext cx="6934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37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41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88" y="868885"/>
            <a:ext cx="67945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20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45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83" y="0"/>
            <a:ext cx="67691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1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36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7" y="0"/>
            <a:ext cx="5027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77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45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2" y="517885"/>
            <a:ext cx="67310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0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40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50" y="1078825"/>
            <a:ext cx="68326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50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44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80" y="337333"/>
            <a:ext cx="68072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43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38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" y="1037095"/>
            <a:ext cx="64516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54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38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515"/>
            <a:ext cx="6794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94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38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426"/>
            <a:ext cx="67691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90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39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3" y="1664224"/>
            <a:ext cx="64008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50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37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1" y="517465"/>
            <a:ext cx="64643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6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33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4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36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3" y="1145014"/>
            <a:ext cx="76962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1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35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4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36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53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55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36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8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99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2 at 10.34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1" y="0"/>
            <a:ext cx="6668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14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</Words>
  <Application>Microsoft Macintosh PowerPoint</Application>
  <PresentationFormat>On-screen Show (4:3)</PresentationFormat>
  <Paragraphs>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LOGO DESIGNS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Shanwee Mission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DESIGNS</dc:title>
  <dc:creator>Jan Berg</dc:creator>
  <cp:lastModifiedBy>Jan Berg</cp:lastModifiedBy>
  <cp:revision>2</cp:revision>
  <dcterms:created xsi:type="dcterms:W3CDTF">2016-09-25T21:47:56Z</dcterms:created>
  <dcterms:modified xsi:type="dcterms:W3CDTF">2016-09-25T22:47:05Z</dcterms:modified>
</cp:coreProperties>
</file>